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01" r:id="rId16"/>
    <p:sldId id="8416" r:id="rId17"/>
    <p:sldId id="8406" r:id="rId18"/>
    <p:sldId id="8405" r:id="rId19"/>
    <p:sldId id="8407" r:id="rId20"/>
    <p:sldId id="840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84" d="100"/>
          <a:sy n="84" d="100"/>
        </p:scale>
        <p:origin x="538" y="7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17</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指導老師：江傳文</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辰</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懋、</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詹賀淋、許百</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2019.05.25</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7" name="圖片 6"/>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上平台比</a:t>
              </a:r>
              <a:r>
                <a:rPr lang="zh-TW" altLang="en-US" sz="3200" noProof="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314314496"/>
              </p:ext>
            </p:extLst>
          </p:nvPr>
        </p:nvGraphicFramePr>
        <p:xfrm>
          <a:off x="661481" y="1204809"/>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i</a:t>
                      </a:r>
                      <a:r>
                        <a:rPr lang="en-US" sz="1600" kern="0" dirty="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國小</a:t>
                      </a:r>
                      <a:r>
                        <a:rPr lang="en-US" sz="1600" kern="0">
                          <a:effectLst/>
                          <a:latin typeface="微軟正黑體" panose="020B0604030504040204" pitchFamily="34" charset="-120"/>
                          <a:ea typeface="微軟正黑體" panose="020B0604030504040204" pitchFamily="34" charset="-120"/>
                        </a:rPr>
                        <a:t>~</a:t>
                      </a:r>
                      <a:r>
                        <a:rPr lang="zh-TW" sz="1600" kern="0">
                          <a:effectLst/>
                          <a:latin typeface="微軟正黑體" panose="020B0604030504040204" pitchFamily="34" charset="-120"/>
                          <a:ea typeface="微軟正黑體" panose="020B0604030504040204" pitchFamily="34" charset="-120"/>
                        </a:rPr>
                        <a:t>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行銷通路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老師分帳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5" name="圖片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9646156">
            <a:off x="3033298" y="780441"/>
            <a:ext cx="782324" cy="782324"/>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教師與學生在課程中更多的</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互動</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a:latin typeface="微軟正黑體" panose="020B0604030504040204" pitchFamily="34" charset="-120"/>
                  <a:ea typeface="微軟正黑體" panose="020B0604030504040204" pitchFamily="34" charset="-120"/>
                </a:rPr>
                <a:t>導入倒傳遞神經網路進行預測學生的</a:t>
              </a:r>
              <a:r>
                <a:rPr lang="zh-TW" altLang="zh-TW" sz="2800" dirty="0" smtClean="0">
                  <a:latin typeface="微軟正黑體" panose="020B0604030504040204" pitchFamily="34" charset="-120"/>
                  <a:ea typeface="微軟正黑體" panose="020B0604030504040204" pitchFamily="34" charset="-120"/>
                </a:rPr>
                <a:t>成績</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19" name="圖片 18"/>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726994"/>
          </a:xfrm>
          <a:prstGeom prst="rect">
            <a:avLst/>
          </a:prstGeom>
        </p:spPr>
        <p:txBody>
          <a:bodyPr wrap="square">
            <a:spAutoFit/>
          </a:bodyPr>
          <a:lstStyle/>
          <a:p>
            <a:pPr algn="ctr">
              <a:lnSpc>
                <a:spcPct val="120000"/>
              </a:lnSpc>
            </a:pP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敬請委員指證</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5" name="圖片 4"/>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4" name="圖片 13"/>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10" name="圖片 9"/>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9" name="圖片 1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3" name="圖片 2"/>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41" name="圖片 4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776950" y="6538912"/>
            <a:ext cx="6576850" cy="307777"/>
          </a:xfrm>
          <a:prstGeom prst="rect">
            <a:avLst/>
          </a:prstGeom>
        </p:spPr>
        <p:txBody>
          <a:bodyPr wrap="square">
            <a:spAutoFit/>
          </a:bodyPr>
          <a:lstStyle/>
          <a:p>
            <a:r>
              <a:rPr lang="zh-TW" altLang="en-US" sz="1400" dirty="0" smtClean="0">
                <a:solidFill>
                  <a:schemeClr val="bg1">
                    <a:lumMod val="50000"/>
                  </a:schemeClr>
                </a:solidFill>
              </a:rPr>
              <a:t>圖源： </a:t>
            </a:r>
            <a:r>
              <a:rPr lang="en-US" altLang="zh-TW" sz="1400" dirty="0" smtClean="0">
                <a:solidFill>
                  <a:schemeClr val="bg1">
                    <a:lumMod val="50000"/>
                  </a:schemeClr>
                </a:solidFill>
              </a:rPr>
              <a:t>https</a:t>
            </a:r>
            <a:r>
              <a:rPr lang="en-US" altLang="zh-TW" sz="1400" dirty="0">
                <a:solidFill>
                  <a:schemeClr val="bg1">
                    <a:lumMod val="50000"/>
                  </a:schemeClr>
                </a:solidFill>
              </a:rPr>
              <a:t>://ellenzou.github.io/digisteam-tw.com/computational-thinking.html</a:t>
            </a:r>
            <a:endParaRPr lang="zh-TW" altLang="en-US" sz="1400" dirty="0">
              <a:solidFill>
                <a:schemeClr val="bg1">
                  <a:lumMod val="50000"/>
                </a:schemeClr>
              </a:solidFill>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0" name="圖片 9"/>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pic>
        <p:nvPicPr>
          <p:cNvPr id="13" name="圖片 12"/>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7" name="圖片 6"/>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7" name="圖片 6"/>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19" name="圖片 1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a:t>
              </a:r>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TotalTime>
  <Words>863</Words>
  <Application>Microsoft Office PowerPoint</Application>
  <PresentationFormat>寬螢幕</PresentationFormat>
  <Paragraphs>242</Paragraphs>
  <Slides>20</Slides>
  <Notes>18</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20</vt:i4>
      </vt:variant>
    </vt:vector>
  </HeadingPairs>
  <TitlesOfParts>
    <vt:vector size="33"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100</cp:revision>
  <dcterms:created xsi:type="dcterms:W3CDTF">2019-01-17T09:32:26Z</dcterms:created>
  <dcterms:modified xsi:type="dcterms:W3CDTF">2019-05-25T12:36:02Z</dcterms:modified>
</cp:coreProperties>
</file>